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1719" r:id="rId2"/>
    <p:sldId id="1714" r:id="rId3"/>
    <p:sldId id="1733" r:id="rId4"/>
    <p:sldId id="1734" r:id="rId5"/>
    <p:sldId id="1716" r:id="rId6"/>
    <p:sldId id="1715" r:id="rId7"/>
    <p:sldId id="1718" r:id="rId8"/>
    <p:sldId id="1723" r:id="rId9"/>
    <p:sldId id="1724" r:id="rId10"/>
    <p:sldId id="1707" r:id="rId11"/>
    <p:sldId id="1708" r:id="rId12"/>
    <p:sldId id="1709" r:id="rId13"/>
    <p:sldId id="1710" r:id="rId14"/>
    <p:sldId id="1711" r:id="rId15"/>
    <p:sldId id="1713" r:id="rId16"/>
    <p:sldId id="1722" r:id="rId17"/>
    <p:sldId id="1706" r:id="rId18"/>
    <p:sldId id="1620" r:id="rId19"/>
    <p:sldId id="1621" r:id="rId20"/>
    <p:sldId id="1651" r:id="rId21"/>
    <p:sldId id="1652" r:id="rId22"/>
    <p:sldId id="1653" r:id="rId23"/>
    <p:sldId id="1647" r:id="rId24"/>
    <p:sldId id="1648" r:id="rId25"/>
    <p:sldId id="1705" r:id="rId26"/>
    <p:sldId id="1518" r:id="rId27"/>
    <p:sldId id="1519" r:id="rId28"/>
    <p:sldId id="1471" r:id="rId29"/>
    <p:sldId id="1528" r:id="rId30"/>
    <p:sldId id="1530" r:id="rId31"/>
    <p:sldId id="1601" r:id="rId32"/>
    <p:sldId id="1602" r:id="rId33"/>
    <p:sldId id="1604" r:id="rId34"/>
    <p:sldId id="1638" r:id="rId35"/>
    <p:sldId id="1639" r:id="rId36"/>
    <p:sldId id="1640" r:id="rId37"/>
    <p:sldId id="1614" r:id="rId38"/>
    <p:sldId id="1667" r:id="rId39"/>
    <p:sldId id="1668" r:id="rId40"/>
    <p:sldId id="1721" r:id="rId41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594">
          <p15:clr>
            <a:srgbClr val="A4A3A4"/>
          </p15:clr>
        </p15:guide>
        <p15:guide id="2" pos="35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3228"/>
    <a:srgbClr val="64493A"/>
    <a:srgbClr val="6D4F3F"/>
    <a:srgbClr val="F9BA1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334" autoAdjust="0"/>
    <p:restoredTop sz="94648" autoAdjust="0"/>
  </p:normalViewPr>
  <p:slideViewPr>
    <p:cSldViewPr>
      <p:cViewPr>
        <p:scale>
          <a:sx n="130" d="100"/>
          <a:sy n="130" d="100"/>
        </p:scale>
        <p:origin x="-1104" y="336"/>
      </p:cViewPr>
      <p:guideLst>
        <p:guide orient="horz" pos="1594"/>
        <p:guide pos="35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7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C4B5BEF-EB93-4A28-802C-F5903C8528CD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BFAD27A-AC88-45D3-9CEB-CAC88C29DD1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28340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BR" dirty="0"/>
          </a:p>
        </p:txBody>
      </p:sp>
      <p:sp>
        <p:nvSpPr>
          <p:cNvPr id="11059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B859FC-C085-4BF6-B9AF-DE3B4C1DACE6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BR" dirty="0"/>
          </a:p>
        </p:txBody>
      </p:sp>
      <p:sp>
        <p:nvSpPr>
          <p:cNvPr id="11059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B859FC-C085-4BF6-B9AF-DE3B4C1DACE6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D741A-67FF-4A7C-8475-067B56D1563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F76E2-96A6-465F-B0F9-63BB7E7BD98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031B4-C883-410C-ABC7-F7FBEB3DD1B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844675"/>
            <a:ext cx="7772400" cy="20415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6974903" y="92566"/>
            <a:ext cx="2133601" cy="269241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704077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D8A36-7590-4E44-AD6C-939ACB841FA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BD6BF-47BE-4733-A3CC-59B2FEF8F4D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51C28-1E4A-4BF6-AEA2-79567928702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378C4-DC1A-400E-A682-4477304966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FA315-49D4-42E7-9291-4FC4C5D348C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2A692-D909-4586-A5E8-F9B234B2445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99DDF-12E1-4CC8-A7AA-CBDA009689D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2D1B6-882A-4CD7-819D-A5D605F22A8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 estilo do título mestre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398BAE2-CCEF-4F75-8C72-36F3F1B7177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266608" cy="6946490"/>
          </a:xfrm>
          <a:prstGeom prst="rect">
            <a:avLst/>
          </a:prstGeom>
        </p:spPr>
      </p:pic>
      <p:pic>
        <p:nvPicPr>
          <p:cNvPr id="7" name="Picture 6" descr="Template_PPT_2015_formato_antigo_soltos-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" y="1"/>
            <a:ext cx="914245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440" y="2879086"/>
            <a:ext cx="3458161" cy="90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2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ry_Bu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65900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402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18612-tory-burch-nova-loja-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9" r="19671"/>
          <a:stretch/>
        </p:blipFill>
        <p:spPr>
          <a:xfrm>
            <a:off x="0" y="0"/>
            <a:ext cx="9144000" cy="643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4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shoestock-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0"/>
            <a:ext cx="10873208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0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shoestock-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285" y="0"/>
            <a:ext cx="10282670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oestock-1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4"/>
          <a:stretch/>
        </p:blipFill>
        <p:spPr>
          <a:xfrm>
            <a:off x="-252536" y="0"/>
            <a:ext cx="4823966" cy="6858000"/>
          </a:xfrm>
          <a:prstGeom prst="rect">
            <a:avLst/>
          </a:prstGeom>
        </p:spPr>
      </p:pic>
      <p:pic>
        <p:nvPicPr>
          <p:cNvPr id="4" name="Picture 3" descr="shoestock-04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08"/>
          <a:stretch/>
        </p:blipFill>
        <p:spPr>
          <a:xfrm>
            <a:off x="4643438" y="0"/>
            <a:ext cx="4500562" cy="6434668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412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FAL-bas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shoestock-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0"/>
            <a:ext cx="9756576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8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1.jpg"/>
          <p:cNvPicPr>
            <a:picLocks noChangeAspect="1"/>
          </p:cNvPicPr>
          <p:nvPr/>
        </p:nvPicPr>
        <p:blipFill rotWithShape="1">
          <a:blip r:embed="rId3" cstate="print"/>
          <a:srcRect t="13559" b="5085"/>
          <a:stretch/>
        </p:blipFill>
        <p:spPr>
          <a:xfrm>
            <a:off x="-1" y="0"/>
            <a:ext cx="6553199" cy="6553199"/>
          </a:xfrm>
          <a:prstGeom prst="rect">
            <a:avLst/>
          </a:prstGeom>
        </p:spPr>
      </p:pic>
      <p:pic>
        <p:nvPicPr>
          <p:cNvPr id="7" name="Picture 8" descr="FAL-bas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347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2.jpg"/>
          <p:cNvPicPr>
            <a:picLocks noChangeAspect="1"/>
          </p:cNvPicPr>
          <p:nvPr/>
        </p:nvPicPr>
        <p:blipFill rotWithShape="1">
          <a:blip r:embed="rId3" cstate="print"/>
          <a:srcRect r="1385"/>
          <a:stretch/>
        </p:blipFill>
        <p:spPr>
          <a:xfrm>
            <a:off x="-31576" y="0"/>
            <a:ext cx="9175576" cy="6553200"/>
          </a:xfrm>
          <a:prstGeom prst="rect">
            <a:avLst/>
          </a:prstGeom>
        </p:spPr>
      </p:pic>
      <p:pic>
        <p:nvPicPr>
          <p:cNvPr id="7" name="Picture 8" descr="FAL-bas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813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ShopJundiai_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6617850"/>
          </a:xfrm>
          <a:prstGeom prst="rect">
            <a:avLst/>
          </a:prstGeom>
        </p:spPr>
      </p:pic>
      <p:pic>
        <p:nvPicPr>
          <p:cNvPr id="6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 descr="ShopJundiai_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429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talhe (10)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r="8296" b="8385"/>
          <a:stretch/>
        </p:blipFill>
        <p:spPr>
          <a:xfrm>
            <a:off x="-1" y="0"/>
            <a:ext cx="4579939" cy="3273425"/>
          </a:xfrm>
          <a:prstGeom prst="rect">
            <a:avLst/>
          </a:prstGeom>
        </p:spPr>
      </p:pic>
      <p:pic>
        <p:nvPicPr>
          <p:cNvPr id="5" name="Picture 4" descr="Detalhe (5)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0"/>
          <a:stretch/>
        </p:blipFill>
        <p:spPr>
          <a:xfrm>
            <a:off x="0" y="3322786"/>
            <a:ext cx="4579938" cy="3130550"/>
          </a:xfrm>
          <a:prstGeom prst="rect">
            <a:avLst/>
          </a:prstGeom>
        </p:spPr>
      </p:pic>
      <p:pic>
        <p:nvPicPr>
          <p:cNvPr id="7" name="Picture 6" descr="Detalhe (3)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1"/>
          <a:stretch/>
        </p:blipFill>
        <p:spPr>
          <a:xfrm>
            <a:off x="4616450" y="0"/>
            <a:ext cx="4564062" cy="3273425"/>
          </a:xfrm>
          <a:prstGeom prst="rect">
            <a:avLst/>
          </a:prstGeom>
        </p:spPr>
      </p:pic>
      <p:pic>
        <p:nvPicPr>
          <p:cNvPr id="8" name="Picture 7" descr="Detalhe (4)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21934"/>
          <a:stretch/>
        </p:blipFill>
        <p:spPr>
          <a:xfrm>
            <a:off x="4616450" y="3322786"/>
            <a:ext cx="4564062" cy="3130550"/>
          </a:xfrm>
          <a:prstGeom prst="rect">
            <a:avLst/>
          </a:prstGeom>
        </p:spPr>
      </p:pic>
      <p:sp>
        <p:nvSpPr>
          <p:cNvPr id="9" name="Shape 252"/>
          <p:cNvSpPr/>
          <p:nvPr/>
        </p:nvSpPr>
        <p:spPr>
          <a:xfrm>
            <a:off x="0" y="6403975"/>
            <a:ext cx="9144000" cy="468313"/>
          </a:xfrm>
          <a:prstGeom prst="rect">
            <a:avLst/>
          </a:prstGeom>
          <a:solidFill>
            <a:srgbClr val="40404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" name="image4.png" descr="C:\Documents and Settings\Administrador\Desktop\LogoFAL.png"/>
          <p:cNvPicPr/>
          <p:nvPr/>
        </p:nvPicPr>
        <p:blipFill>
          <a:blip r:embed="rId6" cstate="print">
            <a:extLst/>
          </a:blip>
          <a:srcRect t="8690"/>
          <a:stretch>
            <a:fillRect/>
          </a:stretch>
        </p:blipFill>
        <p:spPr>
          <a:xfrm>
            <a:off x="7429500" y="6403974"/>
            <a:ext cx="1519238" cy="481014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254"/>
          <p:cNvSpPr/>
          <p:nvPr/>
        </p:nvSpPr>
        <p:spPr>
          <a:xfrm>
            <a:off x="238883" y="6551613"/>
            <a:ext cx="6461484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900">
                <a:solidFill>
                  <a:srgbClr val="FFFFFF"/>
                </a:solidFill>
                <a:latin typeface="Gothic720 BT"/>
                <a:ea typeface="Gothic720 BT"/>
                <a:cs typeface="Gothic720 BT"/>
                <a:sym typeface="Gothic720 B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x-none" sz="900" dirty="0">
                <a:solidFill>
                  <a:srgbClr val="FFFFFF"/>
                </a:solidFill>
              </a:rPr>
              <a:t>DZARM – CIA. HERING</a:t>
            </a:r>
            <a:endParaRPr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opJundiai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7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opJundiai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488284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679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opJundiai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6663792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48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8" descr="FAL-ba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Imagem 2" descr="ShopJundiai_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83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8" descr="FAL-ba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39" name="Imagem 2" descr="ShopJundiai_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020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Slide1-havaiana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987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vaianas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vaianas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697"/>
            <a:ext cx="9144000" cy="6464193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PenaltyShopDP_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PenaltyShopDP_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8"/>
            <a:ext cx="9144000" cy="647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rana-1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6" t="-428" r="10446" b="9743"/>
          <a:stretch/>
        </p:blipFill>
        <p:spPr>
          <a:xfrm>
            <a:off x="-382220" y="-320831"/>
            <a:ext cx="5191923" cy="6724805"/>
          </a:xfrm>
          <a:prstGeom prst="rect">
            <a:avLst/>
          </a:prstGeom>
        </p:spPr>
      </p:pic>
      <p:pic>
        <p:nvPicPr>
          <p:cNvPr id="7" name="Picture 6" descr="Morana-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7"/>
          <a:stretch/>
        </p:blipFill>
        <p:spPr>
          <a:xfrm>
            <a:off x="4824833" y="3395061"/>
            <a:ext cx="4333277" cy="3027162"/>
          </a:xfrm>
          <a:prstGeom prst="rect">
            <a:avLst/>
          </a:prstGeom>
        </p:spPr>
      </p:pic>
      <p:pic>
        <p:nvPicPr>
          <p:cNvPr id="8" name="Picture 7" descr="Morana-8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33" y="0"/>
            <a:ext cx="4333279" cy="3376966"/>
          </a:xfrm>
          <a:prstGeom prst="rect">
            <a:avLst/>
          </a:prstGeom>
        </p:spPr>
      </p:pic>
      <p:sp>
        <p:nvSpPr>
          <p:cNvPr id="9" name="Shape 252"/>
          <p:cNvSpPr/>
          <p:nvPr/>
        </p:nvSpPr>
        <p:spPr>
          <a:xfrm>
            <a:off x="0" y="6403975"/>
            <a:ext cx="9144000" cy="468313"/>
          </a:xfrm>
          <a:prstGeom prst="rect">
            <a:avLst/>
          </a:prstGeom>
          <a:solidFill>
            <a:srgbClr val="40404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" name="image4.png" descr="C:\Documents and Settings\Administrador\Desktop\LogoFAL.png"/>
          <p:cNvPicPr/>
          <p:nvPr/>
        </p:nvPicPr>
        <p:blipFill>
          <a:blip r:embed="rId5" cstate="print">
            <a:extLst/>
          </a:blip>
          <a:srcRect t="8690"/>
          <a:stretch>
            <a:fillRect/>
          </a:stretch>
        </p:blipFill>
        <p:spPr>
          <a:xfrm>
            <a:off x="7429500" y="6403974"/>
            <a:ext cx="1519238" cy="48101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254"/>
          <p:cNvSpPr/>
          <p:nvPr/>
        </p:nvSpPr>
        <p:spPr>
          <a:xfrm>
            <a:off x="238883" y="6551613"/>
            <a:ext cx="6461484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900">
                <a:solidFill>
                  <a:srgbClr val="FFFFFF"/>
                </a:solidFill>
                <a:latin typeface="Gothic720 BT"/>
                <a:ea typeface="Gothic720 BT"/>
                <a:cs typeface="Gothic720 BT"/>
                <a:sym typeface="Gothic720 B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x-none" sz="1100" dirty="0">
                <a:solidFill>
                  <a:schemeClr val="bg1"/>
                </a:solidFill>
              </a:rPr>
              <a:t>MORANA</a:t>
            </a:r>
            <a:endParaRPr sz="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314345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PenaltyShopDP_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lmeiras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81"/>
            <a:ext cx="9144000" cy="6846438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lmeiras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564880"/>
          </a:xfrm>
          <a:prstGeom prst="rect">
            <a:avLst/>
          </a:prstGeom>
        </p:spPr>
      </p:pic>
      <p:pic>
        <p:nvPicPr>
          <p:cNvPr id="6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lmeiras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4924"/>
            <a:ext cx="9144000" cy="6134472"/>
          </a:xfrm>
          <a:prstGeom prst="rect">
            <a:avLst/>
          </a:prstGeom>
        </p:spPr>
      </p:pic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Content Placeholder 3" descr="NewBalance-01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51" r="3876"/>
          <a:stretch/>
        </p:blipFill>
        <p:spPr>
          <a:xfrm>
            <a:off x="0" y="0"/>
            <a:ext cx="9144000" cy="6872758"/>
          </a:xfrm>
        </p:spPr>
      </p:pic>
      <p:pic>
        <p:nvPicPr>
          <p:cNvPr id="5" name="Picture 8" descr="FAL-ba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Content Placeholder 3" descr="NewBalance-0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2278" r="-22278"/>
          <a:stretch>
            <a:fillRect/>
          </a:stretch>
        </p:blipFill>
        <p:spPr>
          <a:xfrm>
            <a:off x="-2052736" y="0"/>
            <a:ext cx="13321480" cy="689217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Content Placeholder 3" descr="NewBalance-03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6686" r="-16686"/>
          <a:stretch>
            <a:fillRect/>
          </a:stretch>
        </p:blipFill>
        <p:spPr>
          <a:xfrm>
            <a:off x="-1662982" y="0"/>
            <a:ext cx="12469964" cy="6858000"/>
          </a:xfrm>
        </p:spPr>
      </p:pic>
      <p:pic>
        <p:nvPicPr>
          <p:cNvPr id="5" name="Picture 8" descr="FAL-ba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Slide1-timberl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3NOV08_IT_14H45_075.jpg"/>
          <p:cNvPicPr>
            <a:picLocks noChangeAspect="1"/>
          </p:cNvPicPr>
          <p:nvPr/>
        </p:nvPicPr>
        <p:blipFill rotWithShape="1">
          <a:blip r:embed="rId2"/>
          <a:srcRect r="6977"/>
          <a:stretch/>
        </p:blipFill>
        <p:spPr>
          <a:xfrm>
            <a:off x="0" y="0"/>
            <a:ext cx="9144000" cy="6553200"/>
          </a:xfrm>
          <a:prstGeom prst="rect">
            <a:avLst/>
          </a:prstGeom>
        </p:spPr>
      </p:pic>
      <p:sp>
        <p:nvSpPr>
          <p:cNvPr id="63491" name="TextBox 20"/>
          <p:cNvSpPr txBox="1">
            <a:spLocks noChangeArrowheads="1"/>
          </p:cNvSpPr>
          <p:nvPr/>
        </p:nvSpPr>
        <p:spPr bwMode="auto">
          <a:xfrm>
            <a:off x="304800" y="6553200"/>
            <a:ext cx="4191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784A0E"/>
                </a:solidFill>
                <a:latin typeface="Helvetica Neue Light" pitchFamily="-111" charset="0"/>
                <a:ea typeface="Helvetica Neue Light" pitchFamily="-111" charset="0"/>
                <a:cs typeface="Helvetica Neue Light" pitchFamily="-111" charset="0"/>
              </a:rPr>
              <a:t>FALZONI ALVES LIMA   |</a:t>
            </a:r>
            <a:r>
              <a:rPr lang="en-US" sz="900">
                <a:latin typeface="Helvetica Neue Light" pitchFamily="-111" charset="0"/>
              </a:rPr>
              <a:t>    </a:t>
            </a:r>
            <a:r>
              <a:rPr lang="en-US" sz="900">
                <a:solidFill>
                  <a:srgbClr val="FFEAAB"/>
                </a:solidFill>
                <a:latin typeface="Helvetica Neue Light" pitchFamily="-111" charset="0"/>
                <a:ea typeface="Helvetica Neue Light" pitchFamily="-111" charset="0"/>
                <a:cs typeface="Helvetica Neue Light" pitchFamily="-111" charset="0"/>
              </a:rPr>
              <a:t>DESIGN ESTRATÉGICO PARA VAREJO</a:t>
            </a:r>
          </a:p>
        </p:txBody>
      </p:sp>
      <p:sp>
        <p:nvSpPr>
          <p:cNvPr id="63492" name="TextBox 10"/>
          <p:cNvSpPr txBox="1">
            <a:spLocks noChangeArrowheads="1"/>
          </p:cNvSpPr>
          <p:nvPr/>
        </p:nvSpPr>
        <p:spPr bwMode="auto">
          <a:xfrm>
            <a:off x="6019800" y="6553200"/>
            <a:ext cx="1371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FFEAAB"/>
                </a:solidFill>
                <a:latin typeface="Helvetica Neue Light" pitchFamily="-111" charset="0"/>
              </a:rPr>
              <a:t>COMPLEMENTO</a:t>
            </a:r>
          </a:p>
        </p:txBody>
      </p:sp>
      <p:pic>
        <p:nvPicPr>
          <p:cNvPr id="63493" name="Picture 22" descr="FAL-idcor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61125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TextBox 26"/>
          <p:cNvSpPr txBox="1">
            <a:spLocks noChangeArrowheads="1"/>
          </p:cNvSpPr>
          <p:nvPr/>
        </p:nvSpPr>
        <p:spPr bwMode="auto">
          <a:xfrm>
            <a:off x="762000" y="6553200"/>
            <a:ext cx="3124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D9D9D9"/>
                </a:solidFill>
                <a:latin typeface="Zurich Lt BT" charset="0"/>
                <a:ea typeface="Helvetica Neue Light" pitchFamily="-111" charset="0"/>
                <a:cs typeface="Helvetica Neue Light" pitchFamily="-111" charset="0"/>
              </a:rPr>
              <a:t>FAL         |   PORTFOLIO</a:t>
            </a:r>
            <a:endParaRPr lang="en-US" sz="800">
              <a:solidFill>
                <a:srgbClr val="D9D9D9"/>
              </a:solidFill>
              <a:latin typeface="Zurich Lt BT" charset="0"/>
              <a:ea typeface="Helvetica Neue Light" pitchFamily="-111" charset="0"/>
              <a:cs typeface="Helvetica Neue Light" pitchFamily="-11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39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3NOV08_IT_14H45_060.jpg"/>
          <p:cNvPicPr>
            <a:picLocks noChangeAspect="1"/>
          </p:cNvPicPr>
          <p:nvPr/>
        </p:nvPicPr>
        <p:blipFill rotWithShape="1">
          <a:blip r:embed="rId2"/>
          <a:srcRect l="5882"/>
          <a:stretch/>
        </p:blipFill>
        <p:spPr>
          <a:xfrm>
            <a:off x="0" y="0"/>
            <a:ext cx="9144000" cy="6477000"/>
          </a:xfrm>
          <a:prstGeom prst="rect">
            <a:avLst/>
          </a:prstGeom>
        </p:spPr>
      </p:pic>
      <p:sp>
        <p:nvSpPr>
          <p:cNvPr id="64515" name="TextBox 20"/>
          <p:cNvSpPr txBox="1">
            <a:spLocks noChangeArrowheads="1"/>
          </p:cNvSpPr>
          <p:nvPr/>
        </p:nvSpPr>
        <p:spPr bwMode="auto">
          <a:xfrm>
            <a:off x="304800" y="6553200"/>
            <a:ext cx="4191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784A0E"/>
                </a:solidFill>
                <a:latin typeface="Helvetica Neue Light" pitchFamily="-111" charset="0"/>
                <a:ea typeface="Helvetica Neue Light" pitchFamily="-111" charset="0"/>
                <a:cs typeface="Helvetica Neue Light" pitchFamily="-111" charset="0"/>
              </a:rPr>
              <a:t>FALZONI ALVES LIMA   |</a:t>
            </a:r>
            <a:r>
              <a:rPr lang="en-US" sz="900">
                <a:latin typeface="Helvetica Neue Light" pitchFamily="-111" charset="0"/>
              </a:rPr>
              <a:t>    </a:t>
            </a:r>
            <a:r>
              <a:rPr lang="en-US" sz="900">
                <a:solidFill>
                  <a:srgbClr val="FFEAAB"/>
                </a:solidFill>
                <a:latin typeface="Helvetica Neue Light" pitchFamily="-111" charset="0"/>
                <a:ea typeface="Helvetica Neue Light" pitchFamily="-111" charset="0"/>
                <a:cs typeface="Helvetica Neue Light" pitchFamily="-111" charset="0"/>
              </a:rPr>
              <a:t>DESIGN ESTRATÉGICO PARA VAREJO</a:t>
            </a:r>
          </a:p>
        </p:txBody>
      </p:sp>
      <p:sp>
        <p:nvSpPr>
          <p:cNvPr id="64516" name="TextBox 10"/>
          <p:cNvSpPr txBox="1">
            <a:spLocks noChangeArrowheads="1"/>
          </p:cNvSpPr>
          <p:nvPr/>
        </p:nvSpPr>
        <p:spPr bwMode="auto">
          <a:xfrm>
            <a:off x="6019800" y="6553200"/>
            <a:ext cx="1371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FFEAAB"/>
                </a:solidFill>
                <a:latin typeface="Helvetica Neue Light" pitchFamily="-111" charset="0"/>
              </a:rPr>
              <a:t>COMPLEMENTO</a:t>
            </a:r>
          </a:p>
        </p:txBody>
      </p:sp>
      <p:pic>
        <p:nvPicPr>
          <p:cNvPr id="64517" name="Picture 22" descr="FAL-idcor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61125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TextBox 26"/>
          <p:cNvSpPr txBox="1">
            <a:spLocks noChangeArrowheads="1"/>
          </p:cNvSpPr>
          <p:nvPr/>
        </p:nvSpPr>
        <p:spPr bwMode="auto">
          <a:xfrm>
            <a:off x="762000" y="6553200"/>
            <a:ext cx="3124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D9D9D9"/>
                </a:solidFill>
                <a:latin typeface="Zurich Lt BT" charset="0"/>
                <a:ea typeface="Helvetica Neue Light" pitchFamily="-111" charset="0"/>
                <a:cs typeface="Helvetica Neue Light" pitchFamily="-111" charset="0"/>
              </a:rPr>
              <a:t>FAL         |   PORTFOLIO</a:t>
            </a:r>
            <a:endParaRPr lang="en-US" sz="800">
              <a:solidFill>
                <a:srgbClr val="D9D9D9"/>
              </a:solidFill>
              <a:latin typeface="Zurich Lt BT" charset="0"/>
              <a:ea typeface="Helvetica Neue Light" pitchFamily="-111" charset="0"/>
              <a:cs typeface="Helvetica Neue Light" pitchFamily="-11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88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_MG_895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99392"/>
            <a:ext cx="5832648" cy="6957392"/>
          </a:xfrm>
          <a:prstGeom prst="rect">
            <a:avLst/>
          </a:prstGeom>
        </p:spPr>
      </p:pic>
      <p:pic>
        <p:nvPicPr>
          <p:cNvPr id="9" name="Picture 8" descr="_MG_9025-Editar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7"/>
          <a:stretch/>
        </p:blipFill>
        <p:spPr>
          <a:xfrm>
            <a:off x="5640459" y="2530475"/>
            <a:ext cx="3503541" cy="4392488"/>
          </a:xfrm>
          <a:prstGeom prst="rect">
            <a:avLst/>
          </a:prstGeom>
        </p:spPr>
      </p:pic>
      <p:pic>
        <p:nvPicPr>
          <p:cNvPr id="5" name="Picture 8" descr="FAL-bas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_MG_9009-Editar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24" y="0"/>
            <a:ext cx="3532288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266608" cy="694649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87810" cy="68579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25" y="4821266"/>
            <a:ext cx="3935155" cy="1475563"/>
          </a:xfrm>
          <a:prstGeom prst="rect">
            <a:avLst/>
          </a:prstGeom>
        </p:spPr>
      </p:pic>
      <p:sp>
        <p:nvSpPr>
          <p:cNvPr id="5" name="Shape 53"/>
          <p:cNvSpPr/>
          <p:nvPr/>
        </p:nvSpPr>
        <p:spPr>
          <a:xfrm>
            <a:off x="4787810" y="2542051"/>
            <a:ext cx="4356190" cy="1060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6409" tIns="46410" rIns="46409" bIns="46410">
            <a:spAutoFit/>
          </a:bodyPr>
          <a:lstStyle>
            <a:lvl1pPr marL="342900" indent="-342900">
              <a:defRPr sz="2800">
                <a:solidFill>
                  <a:srgbClr val="808080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x-none" sz="6300" dirty="0">
                <a:solidFill>
                  <a:schemeClr val="bg1"/>
                </a:solidFill>
                <a:latin typeface="Calibri Light"/>
                <a:cs typeface="Calibri Light"/>
              </a:rPr>
              <a:t>OBRIGADO!</a:t>
            </a:r>
            <a:endParaRPr sz="63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8242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/>
        </p:nvSpPr>
        <p:spPr>
          <a:xfrm>
            <a:off x="0" y="6403975"/>
            <a:ext cx="9144000" cy="468313"/>
          </a:xfrm>
          <a:prstGeom prst="rect">
            <a:avLst/>
          </a:prstGeom>
          <a:solidFill>
            <a:srgbClr val="40404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53" name="image4.png" descr="C:\Documents and Settings\Administrador\Desktop\LogoFAL.png"/>
          <p:cNvPicPr/>
          <p:nvPr/>
        </p:nvPicPr>
        <p:blipFill>
          <a:blip r:embed="rId2" cstate="print">
            <a:extLst/>
          </a:blip>
          <a:srcRect t="8690"/>
          <a:stretch>
            <a:fillRect/>
          </a:stretch>
        </p:blipFill>
        <p:spPr>
          <a:xfrm>
            <a:off x="7429500" y="6403974"/>
            <a:ext cx="1519238" cy="481014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Shape 254"/>
          <p:cNvSpPr/>
          <p:nvPr/>
        </p:nvSpPr>
        <p:spPr>
          <a:xfrm>
            <a:off x="238883" y="6551613"/>
            <a:ext cx="6461484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900">
                <a:solidFill>
                  <a:srgbClr val="FFFFFF"/>
                </a:solidFill>
                <a:latin typeface="Gothic720 BT"/>
                <a:ea typeface="Gothic720 BT"/>
                <a:cs typeface="Gothic720 BT"/>
                <a:sym typeface="Gothic720 B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x-none" sz="900" dirty="0">
                <a:solidFill>
                  <a:srgbClr val="FFFFFF"/>
                </a:solidFill>
              </a:rPr>
              <a:t>RIACHUELO – OSCAR FREIRE</a:t>
            </a:r>
            <a:endParaRPr sz="900" dirty="0">
              <a:solidFill>
                <a:srgbClr val="FFFFFF"/>
              </a:solidFill>
            </a:endParaRPr>
          </a:p>
        </p:txBody>
      </p:sp>
      <p:pic>
        <p:nvPicPr>
          <p:cNvPr id="7" name="Picture 6" descr="_Riachuel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1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10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xmlns:p14="http://schemas.microsoft.com/office/powerpoint/2010/main" spd="med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K5A6385_baixa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9" r="2978"/>
          <a:stretch/>
        </p:blipFill>
        <p:spPr>
          <a:xfrm>
            <a:off x="0" y="-35542"/>
            <a:ext cx="4651375" cy="3416605"/>
          </a:xfrm>
          <a:prstGeom prst="rect">
            <a:avLst/>
          </a:prstGeom>
        </p:spPr>
      </p:pic>
      <p:pic>
        <p:nvPicPr>
          <p:cNvPr id="5" name="Picture 4" descr="SK5A6562_baix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87" y="3416300"/>
            <a:ext cx="4492625" cy="3048000"/>
          </a:xfrm>
          <a:prstGeom prst="rect">
            <a:avLst/>
          </a:prstGeom>
        </p:spPr>
      </p:pic>
      <p:pic>
        <p:nvPicPr>
          <p:cNvPr id="6" name="Picture 5" descr="SK5A6955_baixa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1" y="3416300"/>
            <a:ext cx="4663566" cy="3109044"/>
          </a:xfrm>
          <a:prstGeom prst="rect">
            <a:avLst/>
          </a:prstGeom>
        </p:spPr>
      </p:pic>
      <p:pic>
        <p:nvPicPr>
          <p:cNvPr id="7" name="Picture 6" descr="SK5A6935_baixa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5" r="3507"/>
          <a:stretch/>
        </p:blipFill>
        <p:spPr>
          <a:xfrm>
            <a:off x="4687887" y="-50901"/>
            <a:ext cx="4492625" cy="3431659"/>
          </a:xfrm>
          <a:prstGeom prst="rect">
            <a:avLst/>
          </a:prstGeom>
        </p:spPr>
      </p:pic>
      <p:sp>
        <p:nvSpPr>
          <p:cNvPr id="8" name="Shape 252"/>
          <p:cNvSpPr/>
          <p:nvPr/>
        </p:nvSpPr>
        <p:spPr>
          <a:xfrm>
            <a:off x="0" y="6403975"/>
            <a:ext cx="9144000" cy="468313"/>
          </a:xfrm>
          <a:prstGeom prst="rect">
            <a:avLst/>
          </a:prstGeom>
          <a:solidFill>
            <a:srgbClr val="40404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9" name="image4.png" descr="C:\Documents and Settings\Administrador\Desktop\LogoFAL.png"/>
          <p:cNvPicPr/>
          <p:nvPr/>
        </p:nvPicPr>
        <p:blipFill>
          <a:blip r:embed="rId6" cstate="print">
            <a:extLst/>
          </a:blip>
          <a:srcRect t="8690"/>
          <a:stretch>
            <a:fillRect/>
          </a:stretch>
        </p:blipFill>
        <p:spPr>
          <a:xfrm>
            <a:off x="7429500" y="6403974"/>
            <a:ext cx="1519238" cy="481014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hape 254"/>
          <p:cNvSpPr/>
          <p:nvPr/>
        </p:nvSpPr>
        <p:spPr>
          <a:xfrm>
            <a:off x="238883" y="6551613"/>
            <a:ext cx="6461484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900">
                <a:solidFill>
                  <a:srgbClr val="FFFFFF"/>
                </a:solidFill>
                <a:latin typeface="Gothic720 BT"/>
                <a:ea typeface="Gothic720 BT"/>
                <a:cs typeface="Gothic720 BT"/>
                <a:sym typeface="Gothic720 B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x-none" sz="900" dirty="0">
                <a:solidFill>
                  <a:srgbClr val="FFFFFF"/>
                </a:solidFill>
              </a:rPr>
              <a:t>RIACHUELO – CAMPOS DO JORDÃO</a:t>
            </a:r>
            <a:endParaRPr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4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Imagem 16" descr="SK5A1965_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8"/>
          <a:stretch>
            <a:fillRect/>
          </a:stretch>
        </p:blipFill>
        <p:spPr bwMode="auto">
          <a:xfrm>
            <a:off x="4686300" y="3305175"/>
            <a:ext cx="44577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Imagem 14" descr="SK5A1716_2_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8"/>
          <a:stretch>
            <a:fillRect/>
          </a:stretch>
        </p:blipFill>
        <p:spPr bwMode="auto">
          <a:xfrm>
            <a:off x="0" y="3305175"/>
            <a:ext cx="4651375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Shape 252"/>
          <p:cNvSpPr>
            <a:spLocks noChangeArrowheads="1"/>
          </p:cNvSpPr>
          <p:nvPr/>
        </p:nvSpPr>
        <p:spPr bwMode="auto">
          <a:xfrm>
            <a:off x="0" y="6403975"/>
            <a:ext cx="9144000" cy="468313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pic>
        <p:nvPicPr>
          <p:cNvPr id="17412" name="image4.png" descr="C:\Documents and Settings\Administrador\Desktop\LogoF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0"/>
          <a:stretch>
            <a:fillRect/>
          </a:stretch>
        </p:blipFill>
        <p:spPr bwMode="auto">
          <a:xfrm>
            <a:off x="7429500" y="6403975"/>
            <a:ext cx="15192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7413" name="Shape 254"/>
          <p:cNvSpPr>
            <a:spLocks noChangeArrowheads="1"/>
          </p:cNvSpPr>
          <p:nvPr/>
        </p:nvSpPr>
        <p:spPr bwMode="auto">
          <a:xfrm>
            <a:off x="238125" y="6551613"/>
            <a:ext cx="64627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900" dirty="0">
                <a:solidFill>
                  <a:srgbClr val="FFFFFF"/>
                </a:solidFill>
                <a:latin typeface="Gothic720 BT" charset="0"/>
                <a:sym typeface="Gothic720 BT" charset="0"/>
              </a:rPr>
              <a:t>RIACHUELO – FORTALEZA</a:t>
            </a:r>
            <a:endParaRPr lang="pt-BR" sz="900" dirty="0">
              <a:solidFill>
                <a:srgbClr val="FFFFFF"/>
              </a:solidFill>
              <a:latin typeface="Gothic720 BT" charset="0"/>
              <a:sym typeface="Gothic720 BT" charset="0"/>
            </a:endParaRPr>
          </a:p>
        </p:txBody>
      </p:sp>
      <p:pic>
        <p:nvPicPr>
          <p:cNvPr id="17414" name="Imagem 12" descr="SK5A8556_2_b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"/>
          <a:stretch>
            <a:fillRect/>
          </a:stretch>
        </p:blipFill>
        <p:spPr bwMode="auto">
          <a:xfrm>
            <a:off x="0" y="0"/>
            <a:ext cx="4643438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Imagem 13" descr="SK5A1392_b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>
            <a:fillRect/>
          </a:stretch>
        </p:blipFill>
        <p:spPr bwMode="auto">
          <a:xfrm>
            <a:off x="4681538" y="0"/>
            <a:ext cx="4462462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2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3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0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AL-ba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3438" cy="643255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324" y="0"/>
            <a:ext cx="4653204" cy="643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28966</TotalTime>
  <Words>46</Words>
  <Application>Microsoft Office PowerPoint</Application>
  <PresentationFormat>Apresentação na tela (4:3)</PresentationFormat>
  <Paragraphs>14</Paragraphs>
  <Slides>40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40</vt:i4>
      </vt:variant>
    </vt:vector>
  </HeadingPairs>
  <TitlesOfParts>
    <vt:vector size="48" baseType="lpstr">
      <vt:lpstr>Arial</vt:lpstr>
      <vt:lpstr>Avenir Medium</vt:lpstr>
      <vt:lpstr>Calibri</vt:lpstr>
      <vt:lpstr>Calibri Light</vt:lpstr>
      <vt:lpstr>Gothic720 BT</vt:lpstr>
      <vt:lpstr>Helvetica Neue Light</vt:lpstr>
      <vt:lpstr>Zurich Lt BT</vt:lpstr>
      <vt:lpstr>Design padrão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F&amp;AL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Manoel Alves Lima</cp:lastModifiedBy>
  <cp:revision>181</cp:revision>
  <dcterms:created xsi:type="dcterms:W3CDTF">2014-02-12T15:03:10Z</dcterms:created>
  <dcterms:modified xsi:type="dcterms:W3CDTF">2017-03-27T19:40:33Z</dcterms:modified>
</cp:coreProperties>
</file>